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30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9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4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81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3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289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54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58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28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73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74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F8AA6-2ADF-45C2-B83C-141C00D4EAA8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E08C1-7CE3-4472-8409-8E59F12E88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86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1068636"/>
            <a:ext cx="10515600" cy="1652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Классный час «Кто такой патриот?»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372540" y="4897735"/>
            <a:ext cx="366728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dirty="0"/>
              <a:t>Учитель </a:t>
            </a:r>
            <a:r>
              <a:rPr lang="ru-RU" sz="2000" dirty="0" smtClean="0"/>
              <a:t>математики</a:t>
            </a:r>
          </a:p>
          <a:p>
            <a:pPr algn="ctr"/>
            <a:r>
              <a:rPr lang="ru-RU" sz="2000" dirty="0" smtClean="0"/>
              <a:t>МБОУ </a:t>
            </a:r>
            <a:r>
              <a:rPr lang="ru-RU" sz="2000" dirty="0"/>
              <a:t>“Нижне-</a:t>
            </a:r>
            <a:r>
              <a:rPr lang="ru-RU" sz="2000" dirty="0" err="1"/>
              <a:t>Есауловская</a:t>
            </a:r>
            <a:r>
              <a:rPr lang="ru-RU" sz="2000" dirty="0"/>
              <a:t> </a:t>
            </a:r>
            <a:r>
              <a:rPr lang="ru-RU" sz="2000" dirty="0" smtClean="0"/>
              <a:t>СШ”</a:t>
            </a:r>
          </a:p>
          <a:p>
            <a:pPr algn="ctr"/>
            <a:r>
              <a:rPr lang="ru-RU" sz="2000" dirty="0" smtClean="0"/>
              <a:t>Потехина </a:t>
            </a:r>
            <a:r>
              <a:rPr lang="ru-RU" sz="2000" dirty="0"/>
              <a:t>Александра </a:t>
            </a:r>
            <a:r>
              <a:rPr lang="ru-RU" sz="2000" dirty="0" smtClean="0"/>
              <a:t>Игоревна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57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1181"/>
            <a:ext cx="10515600" cy="477030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Патриотами не рождаются, ими становятся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b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Будущее нашей Родины зависит от каждого из вас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Georgia" panose="02040502050405020303" pitchFamily="18" charset="0"/>
              </a:rPr>
              <a:t>Спасибо </a:t>
            </a:r>
            <a:r>
              <a:rPr lang="ru-RU">
                <a:latin typeface="Georgia" panose="02040502050405020303" pitchFamily="18" charset="0"/>
              </a:rPr>
              <a:t>за </a:t>
            </a:r>
            <a:r>
              <a:rPr lang="ru-RU" smtClean="0">
                <a:latin typeface="Georgia" panose="02040502050405020303" pitchFamily="18" charset="0"/>
              </a:rPr>
              <a:t>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00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4164377"/>
            <a:ext cx="10515600" cy="235761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«</a:t>
            </a:r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Много есть на свете, и кроме России, всяких хороших государств и земель, но одна у человека родная мать-одна у него и Родина.» </a:t>
            </a:r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                                               Константин Ушинский</a:t>
            </a:r>
            <a:endParaRPr lang="ru-RU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48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7" name="Марк Бернес drivemusic.me - С Чего Начинается Родина_(MP3Ball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323429" y="202244"/>
            <a:ext cx="609600" cy="609600"/>
          </a:xfrm>
          <a:prstGeom prst="rect">
            <a:avLst/>
          </a:prstGeom>
        </p:spPr>
      </p:pic>
      <p:sp>
        <p:nvSpPr>
          <p:cNvPr id="8" name="Заголовок 4"/>
          <p:cNvSpPr txBox="1">
            <a:spLocks/>
          </p:cNvSpPr>
          <p:nvPr/>
        </p:nvSpPr>
        <p:spPr>
          <a:xfrm>
            <a:off x="838200" y="4164377"/>
            <a:ext cx="10515600" cy="2357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« С чего начинается Родина</a:t>
            </a:r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?</a:t>
            </a:r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»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Муз. В. </a:t>
            </a:r>
            <a:r>
              <a:rPr lang="ru-RU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Баснера</a:t>
            </a:r>
            <a:endParaRPr lang="ru-RU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Сл. М. </a:t>
            </a:r>
            <a:r>
              <a:rPr lang="ru-RU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Матусовского</a:t>
            </a:r>
            <a:endParaRPr lang="ru-RU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73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45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7725"/>
          </a:xfr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1374354" y="707622"/>
            <a:ext cx="2290590" cy="837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РОДИНА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5044807" y="1544903"/>
            <a:ext cx="2290590" cy="837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ПАТРИОТ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2519649" y="3003641"/>
            <a:ext cx="2290590" cy="837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ПОДВИГ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86648" y="5153877"/>
            <a:ext cx="3078296" cy="837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СЛУЖЕНИЕ</a:t>
            </a:r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8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3991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“</a:t>
            </a:r>
            <a:r>
              <a:rPr lang="ru-RU" sz="3100" i="1" dirty="0"/>
              <a:t>Патриот — тот, кто любит свое отечество, предан своему народу, готов на жертвы и подвиги во имя интересов своей Родины”.  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dirty="0" smtClean="0"/>
              <a:t>                                                                                        </a:t>
            </a:r>
            <a:r>
              <a:rPr lang="ru-RU" sz="3100" i="1" dirty="0" smtClean="0"/>
              <a:t>(</a:t>
            </a:r>
            <a:r>
              <a:rPr lang="ru-RU" sz="3100" i="1" dirty="0"/>
              <a:t>Словарь В. </a:t>
            </a:r>
            <a:r>
              <a:rPr lang="ru-RU" sz="3100" i="1" dirty="0" err="1"/>
              <a:t>И.Даля</a:t>
            </a:r>
            <a:r>
              <a:rPr lang="ru-RU" sz="3100" i="1" dirty="0"/>
              <a:t>)</a:t>
            </a: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dirty="0"/>
              <a:t>“</a:t>
            </a:r>
            <a:r>
              <a:rPr lang="ru-RU" sz="3100" i="1" dirty="0"/>
              <a:t>Патриот – человек, одушевлённый патриотизмом, или человек, преданный интересам какого-нибудь дела, горячо любящий что-нибудь”.      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sz="3100" dirty="0" smtClean="0"/>
              <a:t>                                                                                 </a:t>
            </a:r>
            <a:r>
              <a:rPr lang="ru-RU" sz="3100" i="1" dirty="0" smtClean="0"/>
              <a:t>(</a:t>
            </a:r>
            <a:r>
              <a:rPr lang="ru-RU" sz="3100" i="1" dirty="0"/>
              <a:t>Словарь </a:t>
            </a:r>
            <a:r>
              <a:rPr lang="ru-RU" sz="3100" i="1" dirty="0" err="1"/>
              <a:t>С.И.Ожегова</a:t>
            </a:r>
            <a:r>
              <a:rPr lang="ru-RU" sz="3100" i="1" dirty="0"/>
              <a:t>)</a:t>
            </a:r>
            <a:r>
              <a:rPr lang="ru-RU" sz="3100" dirty="0"/>
              <a:t>  </a:t>
            </a:r>
            <a:br>
              <a:rPr lang="ru-RU" sz="3100" dirty="0"/>
            </a:br>
            <a:r>
              <a:rPr lang="ru-RU" sz="3100" i="1" dirty="0"/>
              <a:t>Патриот – человек, преданный своему народу, любящий свое отечество, готовый на жертвы и совершающий подвиги во имя интересов своей родины.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                                                                                </a:t>
            </a:r>
            <a:r>
              <a:rPr lang="ru-RU" sz="3100" i="1" dirty="0" smtClean="0"/>
              <a:t>(</a:t>
            </a:r>
            <a:r>
              <a:rPr lang="ru-RU" sz="3100" i="1" dirty="0"/>
              <a:t>Словарь Д.Н. Ушакова)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5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8109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682" y="0"/>
            <a:ext cx="5629620" cy="7072829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/>
              <a:t>1812 год. Наполеон Бонапарт, покорив почти всю Европу, начал войну с Россией. Пять с половиной месяцев продолжались военные действия на русской земле, но казалось, что страдания и героизм народа превзошли все мыслимые меры. Неслыханное нашествие было уничтожено «дубиной народной войны», поднятой русским человеком. Имена </a:t>
            </a:r>
            <a:r>
              <a:rPr lang="ru-RU" sz="2000" b="1" dirty="0" err="1"/>
              <a:t>М.И.Кутузова</a:t>
            </a:r>
            <a:r>
              <a:rPr lang="ru-RU" sz="2000" b="1" dirty="0"/>
              <a:t>, </a:t>
            </a:r>
            <a:r>
              <a:rPr lang="ru-RU" sz="2000" b="1" dirty="0" err="1"/>
              <a:t>П.И.Багратиона</a:t>
            </a:r>
            <a:r>
              <a:rPr lang="ru-RU" sz="2000" b="1" dirty="0" smtClean="0"/>
              <a:t>,      </a:t>
            </a:r>
            <a:r>
              <a:rPr lang="ru-RU" sz="2000" b="1" dirty="0" err="1" smtClean="0"/>
              <a:t>М.Б.Барклая</a:t>
            </a:r>
            <a:r>
              <a:rPr lang="ru-RU" sz="2000" b="1" dirty="0" smtClean="0"/>
              <a:t> </a:t>
            </a:r>
            <a:r>
              <a:rPr lang="ru-RU" sz="2000" b="1" dirty="0"/>
              <a:t>де Толли, </a:t>
            </a:r>
            <a:r>
              <a:rPr lang="ru-RU" sz="2000" b="1" dirty="0" err="1"/>
              <a:t>Д.Давыдова</a:t>
            </a:r>
            <a:r>
              <a:rPr lang="ru-RU" sz="2000" b="1" dirty="0"/>
              <a:t> и других офицеров известны многим. Но был ещё Герасим Курин, собравший крестьянский отряд, который дал французам несколько боёв. Прасковья-кружевница из Смоленской губернии вилами убила французского полковника, а 7 солдат обратила в бегство; позже в полковничьем мундире она участвовала в боях во главе партизанского отряда. Таких примеров можно привести огромное множество. Не зря эту войну мы называем Отечественной. В память обо всех этих людях был воздвигнут храм Христа Спасителя в Москве. Это память народа о настоящих патриотах русской земли.</a:t>
            </a:r>
          </a:p>
        </p:txBody>
      </p:sp>
    </p:spTree>
    <p:extLst>
      <p:ext uri="{BB962C8B-B14F-4D97-AF65-F5344CB8AC3E}">
        <p14:creationId xmlns:p14="http://schemas.microsoft.com/office/powerpoint/2010/main" val="27856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62817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/>
              <a:t>Великая Отечественная… Страшная, жестокая, героическая война против фашистских захватчиков. Есть поговорка: “На войне детей не бывает”. Те, что попали на войну, должны были расстаться с детством в обычном, мирном смысле этого слова. Война проверяла их на верность и самоотверженность, честность и благородство, мужество и бесстрашие. Никто из ребят тогда не знал, доживут ли они до завтра, встретят ли рассвет, увидят ли синее небо, услышат ли пение птиц, суждено ли им пройти всю войну и вернуться домой. Но мужество и отвага не покидали их. Мысль о том, что дома их любят и ждут, согревала, придавала решимость идти в бой, защищая Родину. </a:t>
            </a:r>
          </a:p>
        </p:txBody>
      </p:sp>
    </p:spTree>
    <p:extLst>
      <p:ext uri="{BB962C8B-B14F-4D97-AF65-F5344CB8AC3E}">
        <p14:creationId xmlns:p14="http://schemas.microsoft.com/office/powerpoint/2010/main" val="409322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867" y="1013552"/>
            <a:ext cx="5530467" cy="6092327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bg1"/>
                </a:solidFill>
              </a:rPr>
              <a:t>Леонид Рошаль - детский хирург, председатель Комитета по оказанию помощи детям мира, пострадавшим в войнах и катастрофах</a:t>
            </a:r>
            <a:r>
              <a:rPr lang="ru-RU" sz="2700" b="1" dirty="0" smtClean="0">
                <a:solidFill>
                  <a:schemeClr val="bg1"/>
                </a:solidFill>
              </a:rPr>
              <a:t>.</a:t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2700" b="1" dirty="0">
                <a:solidFill>
                  <a:schemeClr val="bg1"/>
                </a:solidFill>
              </a:rPr>
              <a:t>Двое суток лечил людей в осаждённом здании знаменитый детский врач Леонид Рошаль. За один день он вывел из здания 8 детей. Потом доктор Рошаль, побывавший не в одной «горячей точке» и спасший сотни детских жизней, расскажет журналистам «Бандиты разговаривали жёстко, очень жёстко. У человека страшные боли в животе - надо делать операцию, иначе он умрёт» «Ну и что - говорит один. Я сам его пристрелю, чтобы он быстрее умер». Так они и делали.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24558"/>
            <a:ext cx="5181600" cy="3690651"/>
          </a:xfrm>
        </p:spPr>
      </p:pic>
    </p:spTree>
    <p:extLst>
      <p:ext uri="{BB962C8B-B14F-4D97-AF65-F5344CB8AC3E}">
        <p14:creationId xmlns:p14="http://schemas.microsoft.com/office/powerpoint/2010/main" val="325534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15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258" y="2717723"/>
            <a:ext cx="3338111" cy="1125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ПАТРИОТ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436385" y="758328"/>
            <a:ext cx="3821017" cy="1234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БЕСКОРЫСТИЕ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590" y="371818"/>
            <a:ext cx="5846284" cy="901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САМОПОЖЕРТВОВАНИЕ</a:t>
            </a:r>
            <a:endParaRPr lang="ru-RU" sz="32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329889" y="5375313"/>
            <a:ext cx="4280052" cy="946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ЧУВСТВО ДОЛГА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5417" y="5375313"/>
            <a:ext cx="5479055" cy="1233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АКТИВНАЯ ПОЗИЦИЯ</a:t>
            </a:r>
            <a:endParaRPr lang="ru-RU" sz="32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85590" y="1722303"/>
            <a:ext cx="4452651" cy="1233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ПРИВЯЗАННОСТЬ</a:t>
            </a:r>
            <a:endParaRPr lang="ru-RU" sz="32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8566535" y="2953437"/>
            <a:ext cx="3283025" cy="1233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УВАЖЕНИЕ</a:t>
            </a:r>
            <a:endParaRPr lang="ru-RU" sz="32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600</Words>
  <Application>Microsoft Office PowerPoint</Application>
  <PresentationFormat>Широкоэкранный</PresentationFormat>
  <Paragraphs>24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Georgia</vt:lpstr>
      <vt:lpstr>Тема Office</vt:lpstr>
      <vt:lpstr>Классный час «Кто такой патриот?»</vt:lpstr>
      <vt:lpstr>«Много есть на свете, и кроме России, всяких хороших государств и земель, но одна у человека родная мать-одна у него и Родина.»                                                   Константин Ушинский</vt:lpstr>
      <vt:lpstr>Презентация PowerPoint</vt:lpstr>
      <vt:lpstr>Презентация PowerPoint</vt:lpstr>
      <vt:lpstr>“Патриот — тот, кто любит свое отечество, предан своему народу, готов на жертвы и подвиги во имя интересов своей Родины”.                                                                                            (Словарь В. И.Даля)  “Патриот – человек, одушевлённый патриотизмом, или человек, преданный интересам какого-нибудь дела, горячо любящий что-нибудь”.                                                                                         (Словарь С.И.Ожегова)   Патриот – человек, преданный своему народу, любящий свое отечество, готовый на жертвы и совершающий подвиги во имя интересов своей родины.                                                                                  (Словарь Д.Н. Ушакова) </vt:lpstr>
      <vt:lpstr>1812 год. Наполеон Бонапарт, покорив почти всю Европу, начал войну с Россией. Пять с половиной месяцев продолжались военные действия на русской земле, но казалось, что страдания и героизм народа превзошли все мыслимые меры. Неслыханное нашествие было уничтожено «дубиной народной войны», поднятой русским человеком. Имена М.И.Кутузова, П.И.Багратиона,      М.Б.Барклая де Толли, Д.Давыдова и других офицеров известны многим. Но был ещё Герасим Курин, собравший крестьянский отряд, который дал французам несколько боёв. Прасковья-кружевница из Смоленской губернии вилами убила французского полковника, а 7 солдат обратила в бегство; позже в полковничьем мундире она участвовала в боях во главе партизанского отряда. Таких примеров можно привести огромное множество. Не зря эту войну мы называем Отечественной. В память обо всех этих людях был воздвигнут храм Христа Спасителя в Москве. Это память народа о настоящих патриотах русской земли.</vt:lpstr>
      <vt:lpstr>Великая Отечественная… Страшная, жестокая, героическая война против фашистских захватчиков. Есть поговорка: “На войне детей не бывает”. Те, что попали на войну, должны были расстаться с детством в обычном, мирном смысле этого слова. Война проверяла их на верность и самоотверженность, честность и благородство, мужество и бесстрашие. Никто из ребят тогда не знал, доживут ли они до завтра, встретят ли рассвет, увидят ли синее небо, услышат ли пение птиц, суждено ли им пройти всю войну и вернуться домой. Но мужество и отвага не покидали их. Мысль о том, что дома их любят и ждут, согревала, придавала решимость идти в бой, защищая Родину. </vt:lpstr>
      <vt:lpstr>Леонид Рошаль - детский хирург, председатель Комитета по оказанию помощи детям мира, пострадавшим в войнах и катастрофах. Двое суток лечил людей в осаждённом здании знаменитый детский врач Леонид Рошаль. За один день он вывел из здания 8 детей. Потом доктор Рошаль, побывавший не в одной «горячей точке» и спасший сотни детских жизней, расскажет журналистам «Бандиты разговаривали жёстко, очень жёстко. У человека страшные боли в животе - надо делать операцию, иначе он умрёт» «Ну и что - говорит один. Я сам его пристрелю, чтобы он быстрее умер». Так они и делали.  </vt:lpstr>
      <vt:lpstr>ПАТРИОТ</vt:lpstr>
      <vt:lpstr>Патриотами не рождаются, ими становятся.  Будущее нашей Родины зависит от каждого из вас.   Спасибо за внимание!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«Кто такой патриот?»</dc:title>
  <dc:creator>noutshkhp1219</dc:creator>
  <cp:lastModifiedBy>Александра Потехина</cp:lastModifiedBy>
  <cp:revision>17</cp:revision>
  <dcterms:created xsi:type="dcterms:W3CDTF">2022-03-24T02:46:50Z</dcterms:created>
  <dcterms:modified xsi:type="dcterms:W3CDTF">2023-10-26T13:48:48Z</dcterms:modified>
</cp:coreProperties>
</file>